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  <a:endParaRPr sz="20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  <a:endParaRPr sz="20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  <a:endParaRPr sz="20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  <a:endParaRPr sz="20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  <a:endParaRPr sz="1400"/>
          </a:p>
          <a:p>
            <a:pPr lvl="1">
              <a:defRPr sz="1800"/>
            </a:pPr>
            <a:r>
              <a:rPr sz="1400"/>
              <a:t>Body Level Two</a:t>
            </a:r>
            <a:endParaRPr sz="14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1.gif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2.gif"/><Relationship Id="rId8" Type="http://schemas.openxmlformats.org/officeDocument/2006/relationships/image" Target="../media/image3.gif"/><Relationship Id="rId9" Type="http://schemas.openxmlformats.org/officeDocument/2006/relationships/image" Target="../media/image4.gif"/><Relationship Id="rId10" Type="http://schemas.openxmlformats.org/officeDocument/2006/relationships/image" Target="../media/image5.gif"/><Relationship Id="rId11" Type="http://schemas.openxmlformats.org/officeDocument/2006/relationships/image" Target="../media/image4.jpeg"/><Relationship Id="rId12" Type="http://schemas.openxmlformats.org/officeDocument/2006/relationships/image" Target="../media/image5.jpeg"/><Relationship Id="rId13" Type="http://schemas.openxmlformats.org/officeDocument/2006/relationships/image" Target="../media/image6.jpeg"/><Relationship Id="rId14" Type="http://schemas.openxmlformats.org/officeDocument/2006/relationships/image" Target="../media/image2.png"/><Relationship Id="rId15" Type="http://schemas.openxmlformats.org/officeDocument/2006/relationships/image" Target="../media/image7.jpeg"/><Relationship Id="rId16" Type="http://schemas.openxmlformats.org/officeDocument/2006/relationships/image" Target="../media/image8.jpeg"/><Relationship Id="rId17" Type="http://schemas.openxmlformats.org/officeDocument/2006/relationships/image" Target="../media/image3.png"/><Relationship Id="rId18" Type="http://schemas.openxmlformats.org/officeDocument/2006/relationships/image" Target="../media/image4.png"/><Relationship Id="rId19" Type="http://schemas.openxmlformats.org/officeDocument/2006/relationships/image" Target="../media/image6.gif"/><Relationship Id="rId20" Type="http://schemas.openxmlformats.org/officeDocument/2006/relationships/image" Target="../media/image7.gif"/><Relationship Id="rId21" Type="http://schemas.openxmlformats.org/officeDocument/2006/relationships/image" Target="../media/image9.jpeg"/><Relationship Id="rId22" Type="http://schemas.openxmlformats.org/officeDocument/2006/relationships/image" Target="../media/image5.png"/><Relationship Id="rId23" Type="http://schemas.openxmlformats.org/officeDocument/2006/relationships/image" Target="../media/image6.png"/><Relationship Id="rId24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jpg" descr="C:\Dropbox\Teaching\Fake Twitter\willyshakesbackground.jpg"/>
          <p:cNvPicPr/>
          <p:nvPr/>
        </p:nvPicPr>
        <p:blipFill>
          <a:blip r:embed="rId2">
            <a:extLst/>
          </a:blip>
          <a:srcRect l="0" t="0" r="0" b="23508"/>
          <a:stretch>
            <a:fillRect/>
          </a:stretch>
        </p:blipFill>
        <p:spPr>
          <a:xfrm>
            <a:off x="-83447" y="141801"/>
            <a:ext cx="9310821" cy="6858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2.png"/>
          <p:cNvPicPr/>
          <p:nvPr/>
        </p:nvPicPr>
        <p:blipFill>
          <a:blip r:embed="rId3">
            <a:extLst/>
          </a:blip>
          <a:srcRect l="5811" t="1" r="6896" b="8952"/>
          <a:stretch>
            <a:fillRect/>
          </a:stretch>
        </p:blipFill>
        <p:spPr>
          <a:xfrm>
            <a:off x="-9018" y="-24203"/>
            <a:ext cx="9153019" cy="280569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gif" descr="C:\Dropbox\Teaching\Fake Twitter\topleft.g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3608" y="288956"/>
            <a:ext cx="2770842" cy="1555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image4.jpg" descr="http://www.theatrepeople.com.au/sites/default/files/images/Midsummer_s_Night_Dream_7834442.jpg"/>
          <p:cNvPicPr/>
          <p:nvPr/>
        </p:nvPicPr>
        <p:blipFill>
          <a:blip r:embed="rId5">
            <a:extLst/>
          </a:blip>
          <a:srcRect l="0" t="0" r="0" b="31472"/>
          <a:stretch>
            <a:fillRect/>
          </a:stretch>
        </p:blipFill>
        <p:spPr>
          <a:xfrm>
            <a:off x="3851919" y="332655"/>
            <a:ext cx="4267232" cy="221071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5" name="Group 55" descr="C:\Dropbox\Teaching\Fake Twitter\willyshakesavatar.jpg"/>
          <p:cNvGrpSpPr/>
          <p:nvPr/>
        </p:nvGrpSpPr>
        <p:grpSpPr>
          <a:xfrm>
            <a:off x="5620906" y="568558"/>
            <a:ext cx="729259" cy="729260"/>
            <a:chOff x="0" y="0"/>
            <a:chExt cx="729258" cy="729258"/>
          </a:xfrm>
        </p:grpSpPr>
        <p:sp>
          <p:nvSpPr>
            <p:cNvPr id="53" name="Shape 53"/>
            <p:cNvSpPr/>
            <p:nvPr/>
          </p:nvSpPr>
          <p:spPr>
            <a:xfrm>
              <a:off x="0" y="0"/>
              <a:ext cx="729259" cy="729259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54" name="image5.jpg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729259" cy="729259"/>
            </a:xfrm>
            <a:prstGeom prst="rect">
              <a:avLst/>
            </a:prstGeom>
            <a:ln w="57150" cap="sq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50800" dist="18000" dir="540000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56" name="Shape 56"/>
          <p:cNvSpPr/>
          <p:nvPr/>
        </p:nvSpPr>
        <p:spPr>
          <a:xfrm>
            <a:off x="3851919" y="1297817"/>
            <a:ext cx="4267232" cy="937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0000"/>
                    </a:srgbClr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William Shakespeare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50800" dist="38100" dir="2700000">
                  <a:srgbClr val="000000">
                    <a:alpha val="40000"/>
                  </a:srgbClr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/>
            <a:r>
              <a:rPr sz="1400">
                <a:solidFill>
                  <a:srgbClr val="FFFFFF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0000"/>
                    </a:srgbClr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@willyshakes</a:t>
            </a:r>
            <a:endParaRPr sz="1400">
              <a:solidFill>
                <a:srgbClr val="FFFFFF"/>
              </a:solidFill>
              <a:effectLst>
                <a:outerShdw sx="100000" sy="100000" kx="0" ky="0" algn="b" rotWithShape="0" blurRad="50800" dist="38100" dir="2700000">
                  <a:srgbClr val="000000">
                    <a:alpha val="40000"/>
                  </a:srgbClr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/>
            <a:r>
              <a:rPr sz="1200">
                <a:solidFill>
                  <a:srgbClr val="FFFFFF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Writes the occasional story and poem</a:t>
            </a:r>
            <a:endParaRPr sz="1200">
              <a:solidFill>
                <a:srgbClr val="FFFFFF"/>
              </a:solidFill>
              <a:effectLst>
                <a:outerShdw sx="100000" sy="100000" kx="0" ky="0" algn="b" rotWithShape="0" blurRad="50800" dist="38100" dir="2700000">
                  <a:srgbClr val="000000">
                    <a:alpha val="4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algn="ctr"/>
            <a:r>
              <a:rPr sz="1200">
                <a:solidFill>
                  <a:srgbClr val="FFFFFF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London, UK – http://www.thebard.com</a:t>
            </a:r>
          </a:p>
        </p:txBody>
      </p:sp>
      <p:pic>
        <p:nvPicPr>
          <p:cNvPr id="57" name="image6.gif" descr="C:\Dropbox\Teaching\Fake Twitter\bottombar.gi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851919" y="2496142"/>
            <a:ext cx="4267232" cy="40874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3851919" y="2534704"/>
            <a:ext cx="492583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000"/>
              <a:t>14,234</a:t>
            </a:r>
          </a:p>
        </p:txBody>
      </p:sp>
      <p:sp>
        <p:nvSpPr>
          <p:cNvPr id="59" name="Shape 59"/>
          <p:cNvSpPr/>
          <p:nvPr/>
        </p:nvSpPr>
        <p:spPr>
          <a:xfrm>
            <a:off x="4572000" y="2534704"/>
            <a:ext cx="42195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000"/>
              <a:t>5,321</a:t>
            </a:r>
          </a:p>
        </p:txBody>
      </p:sp>
      <p:sp>
        <p:nvSpPr>
          <p:cNvPr id="60" name="Shape 60"/>
          <p:cNvSpPr/>
          <p:nvPr/>
        </p:nvSpPr>
        <p:spPr>
          <a:xfrm>
            <a:off x="5417853" y="2534704"/>
            <a:ext cx="810332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000"/>
              <a:t>3,445,234</a:t>
            </a:r>
          </a:p>
        </p:txBody>
      </p:sp>
      <p:pic>
        <p:nvPicPr>
          <p:cNvPr id="61" name="image7.gif" descr="C:\Dropbox\Teaching\Fake Twitter\tweetto.gi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15616" y="1875020"/>
            <a:ext cx="2637278" cy="689885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3851919" y="3284983"/>
            <a:ext cx="4267232" cy="357301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3" name="Shape 63"/>
          <p:cNvSpPr/>
          <p:nvPr/>
        </p:nvSpPr>
        <p:spPr>
          <a:xfrm>
            <a:off x="1696905" y="1901442"/>
            <a:ext cx="1944217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000"/>
              <a:t>William Shakespeare</a:t>
            </a:r>
          </a:p>
        </p:txBody>
      </p:sp>
      <p:sp>
        <p:nvSpPr>
          <p:cNvPr id="64" name="Shape 64"/>
          <p:cNvSpPr/>
          <p:nvPr/>
        </p:nvSpPr>
        <p:spPr>
          <a:xfrm>
            <a:off x="1192849" y="2163052"/>
            <a:ext cx="2448274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31859C"/>
                </a:solidFill>
              </a:rPr>
              <a:t>@willyshakes</a:t>
            </a:r>
          </a:p>
        </p:txBody>
      </p:sp>
      <p:pic>
        <p:nvPicPr>
          <p:cNvPr id="65" name="image8.gif" descr="C:\Dropbox\Teaching\Fake Twitter\tweets.gi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851919" y="2996951"/>
            <a:ext cx="4267231" cy="359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9.gif" descr="C:\Dropbox\Teaching\Fake Twitter\viewphotosvid.gi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10389" y="2636911"/>
            <a:ext cx="2637279" cy="2025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10.jpg" descr="http://img.sparknotes.com/video/litguides/macbeth.jpg"/>
          <p:cNvPicPr/>
          <p:nvPr/>
        </p:nvPicPr>
        <p:blipFill>
          <a:blip r:embed="rId11">
            <a:extLst/>
          </a:blip>
          <a:srcRect l="39338" t="0" r="4584" b="6263"/>
          <a:stretch>
            <a:fillRect/>
          </a:stretch>
        </p:blipFill>
        <p:spPr>
          <a:xfrm>
            <a:off x="1212668" y="2718684"/>
            <a:ext cx="839052" cy="79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11.jpg" descr="Portrait of Queen Elizabeth I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100426" y="2709546"/>
            <a:ext cx="743383" cy="79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image12.jpg" descr="http://www.ego4u.com/images/countries/uk/london/globe-theatre01.jpg"/>
          <p:cNvPicPr/>
          <p:nvPr/>
        </p:nvPicPr>
        <p:blipFill>
          <a:blip r:embed="rId13">
            <a:extLst/>
          </a:blip>
          <a:srcRect l="0" t="0" r="31710" b="0"/>
          <a:stretch>
            <a:fillRect/>
          </a:stretch>
        </p:blipFill>
        <p:spPr>
          <a:xfrm>
            <a:off x="2915816" y="2709546"/>
            <a:ext cx="720080" cy="79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image13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572000" y="3775574"/>
            <a:ext cx="1181100" cy="20955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4499991" y="3389950"/>
            <a:ext cx="3416320" cy="366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000">
                <a:latin typeface="Arial Bold"/>
                <a:ea typeface="Arial Bold"/>
                <a:cs typeface="Arial Bold"/>
                <a:sym typeface="Arial Bold"/>
              </a:rPr>
              <a:t>William Shakespeare </a:t>
            </a:r>
            <a:r>
              <a:rPr sz="9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@willyshakes	          3m</a:t>
            </a:r>
            <a:endParaRPr sz="90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0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@QueenLizOne </a:t>
            </a:r>
            <a:r>
              <a:rPr sz="1000">
                <a:latin typeface="Arial"/>
                <a:ea typeface="Arial"/>
                <a:cs typeface="Arial"/>
                <a:sym typeface="Arial"/>
              </a:rPr>
              <a:t>I hope you’ll like my latest work</a:t>
            </a:r>
          </a:p>
        </p:txBody>
      </p:sp>
      <p:grpSp>
        <p:nvGrpSpPr>
          <p:cNvPr id="74" name="Group 74" descr="C:\Dropbox\Teaching\Fake Twitter\willyshakesavatar.jpg"/>
          <p:cNvGrpSpPr/>
          <p:nvPr/>
        </p:nvGrpSpPr>
        <p:grpSpPr>
          <a:xfrm>
            <a:off x="3995935" y="3438966"/>
            <a:ext cx="495111" cy="495111"/>
            <a:chOff x="0" y="0"/>
            <a:chExt cx="495109" cy="495109"/>
          </a:xfrm>
        </p:grpSpPr>
        <p:sp>
          <p:nvSpPr>
            <p:cNvPr id="72" name="Shape 72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73" name="image14.jpg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5" name="image15.jpg" descr="http://media-cdn.tripadvisor.com/media/photo-s/01/0f/b7/73/anne-hathaway-s-cottage.jpg"/>
          <p:cNvPicPr/>
          <p:nvPr/>
        </p:nvPicPr>
        <p:blipFill>
          <a:blip r:embed="rId16">
            <a:extLst/>
          </a:blip>
          <a:srcRect l="1" t="0" r="28153" b="0"/>
          <a:stretch>
            <a:fillRect/>
          </a:stretch>
        </p:blipFill>
        <p:spPr>
          <a:xfrm>
            <a:off x="1212668" y="3582868"/>
            <a:ext cx="839052" cy="79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image16.png"/>
          <p:cNvPicPr/>
          <p:nvPr/>
        </p:nvPicPr>
        <p:blipFill>
          <a:blip r:embed="rId17">
            <a:extLst/>
          </a:blip>
          <a:srcRect l="0" t="0" r="10660" b="0"/>
          <a:stretch>
            <a:fillRect/>
          </a:stretch>
        </p:blipFill>
        <p:spPr>
          <a:xfrm>
            <a:off x="2105915" y="3582868"/>
            <a:ext cx="737895" cy="79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image17.png"/>
          <p:cNvPicPr/>
          <p:nvPr/>
        </p:nvPicPr>
        <p:blipFill>
          <a:blip r:embed="rId18">
            <a:extLst/>
          </a:blip>
          <a:srcRect l="15914" t="0" r="0" b="0"/>
          <a:stretch>
            <a:fillRect/>
          </a:stretch>
        </p:blipFill>
        <p:spPr>
          <a:xfrm>
            <a:off x="2915815" y="3582868"/>
            <a:ext cx="720081" cy="79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18.gif" descr="C:\Dropbox\Teaching\Fake Twitter\whotofollow.gif"/>
          <p:cNvPicPr/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1110389" y="4725144"/>
            <a:ext cx="2637279" cy="1615552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image19.gif" descr="C:\Dropbox\Teaching\Fake Twitter\trends.gif"/>
          <p:cNvPicPr/>
          <p:nvPr/>
        </p:nvPicPr>
        <p:blipFill>
          <a:blip r:embed="rId20">
            <a:extLst/>
          </a:blip>
          <a:srcRect l="0" t="0" r="0" b="52850"/>
          <a:stretch>
            <a:fillRect/>
          </a:stretch>
        </p:blipFill>
        <p:spPr>
          <a:xfrm>
            <a:off x="1104868" y="6381329"/>
            <a:ext cx="2632052" cy="476673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1166669" y="6639162"/>
            <a:ext cx="73269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31859C"/>
                </a:solidFill>
              </a:rPr>
              <a:t>#theplague</a:t>
            </a:r>
          </a:p>
        </p:txBody>
      </p:sp>
      <p:sp>
        <p:nvSpPr>
          <p:cNvPr id="81" name="Shape 81"/>
          <p:cNvSpPr/>
          <p:nvPr/>
        </p:nvSpPr>
        <p:spPr>
          <a:xfrm>
            <a:off x="4508937" y="4077072"/>
            <a:ext cx="3416320" cy="49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000">
                <a:latin typeface="Arial Bold"/>
                <a:ea typeface="Arial Bold"/>
                <a:cs typeface="Arial Bold"/>
                <a:sym typeface="Arial Bold"/>
              </a:rPr>
              <a:t>William Shakespeare </a:t>
            </a:r>
            <a:r>
              <a:rPr sz="9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@willyshakes	          2d</a:t>
            </a:r>
            <a:endParaRPr sz="90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000">
                <a:latin typeface="Arial"/>
                <a:ea typeface="Arial"/>
                <a:cs typeface="Arial"/>
                <a:sym typeface="Arial"/>
              </a:rPr>
              <a:t>Oh the darling buds of May! </a:t>
            </a:r>
            <a:r>
              <a:rPr sz="10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#teaser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Expand</a:t>
            </a:r>
          </a:p>
        </p:txBody>
      </p:sp>
      <p:grpSp>
        <p:nvGrpSpPr>
          <p:cNvPr id="84" name="Group 84" descr="C:\Dropbox\Teaching\Fake Twitter\willyshakesavatar.jpg"/>
          <p:cNvGrpSpPr/>
          <p:nvPr/>
        </p:nvGrpSpPr>
        <p:grpSpPr>
          <a:xfrm>
            <a:off x="4004881" y="4106977"/>
            <a:ext cx="495111" cy="495111"/>
            <a:chOff x="0" y="0"/>
            <a:chExt cx="495109" cy="495109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83" name="image14.jpg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5" name="Shape 85"/>
          <p:cNvSpPr/>
          <p:nvPr/>
        </p:nvSpPr>
        <p:spPr>
          <a:xfrm>
            <a:off x="4004881" y="4005064"/>
            <a:ext cx="3911430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88" name="Group 88"/>
          <p:cNvGrpSpPr/>
          <p:nvPr/>
        </p:nvGrpSpPr>
        <p:grpSpPr>
          <a:xfrm>
            <a:off x="4022773" y="4878106"/>
            <a:ext cx="486165" cy="495111"/>
            <a:chOff x="0" y="0"/>
            <a:chExt cx="486163" cy="495109"/>
          </a:xfrm>
        </p:grpSpPr>
        <p:sp>
          <p:nvSpPr>
            <p:cNvPr id="86" name="Shape 86"/>
            <p:cNvSpPr/>
            <p:nvPr/>
          </p:nvSpPr>
          <p:spPr>
            <a:xfrm>
              <a:off x="0" y="0"/>
              <a:ext cx="486164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87" name="image20.jpg"/>
            <p:cNvPicPr/>
            <p:nvPr/>
          </p:nvPicPr>
          <p:blipFill>
            <a:blip r:embed="rId21">
              <a:extLst/>
            </a:blip>
            <a:srcRect l="0" t="0" r="0" b="2732"/>
            <a:stretch>
              <a:fillRect/>
            </a:stretch>
          </p:blipFill>
          <p:spPr>
            <a:xfrm>
              <a:off x="0" y="0"/>
              <a:ext cx="486164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9" name="Shape 89"/>
          <p:cNvSpPr/>
          <p:nvPr/>
        </p:nvSpPr>
        <p:spPr>
          <a:xfrm>
            <a:off x="3995935" y="4725144"/>
            <a:ext cx="3911431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90" name="image21.png"/>
          <p:cNvPicPr/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4540374" y="5301207"/>
            <a:ext cx="247651" cy="161926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4499991" y="4797152"/>
            <a:ext cx="3416320" cy="646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000">
                <a:latin typeface="Arial Bold"/>
                <a:ea typeface="Arial Bold"/>
                <a:cs typeface="Arial Bold"/>
                <a:sym typeface="Arial Bold"/>
              </a:rPr>
              <a:t>Lord Chamberlain’s Men </a:t>
            </a:r>
            <a:r>
              <a:rPr sz="9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@lordCmen	          2d</a:t>
            </a:r>
            <a:endParaRPr sz="90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000">
                <a:latin typeface="Arial"/>
                <a:ea typeface="Arial"/>
                <a:cs typeface="Arial"/>
                <a:sym typeface="Arial"/>
              </a:rPr>
              <a:t>Come down to </a:t>
            </a:r>
            <a:r>
              <a:rPr sz="10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#theglobe </a:t>
            </a:r>
            <a:r>
              <a:rPr sz="1000">
                <a:latin typeface="Arial"/>
                <a:ea typeface="Arial"/>
                <a:cs typeface="Arial"/>
                <a:sym typeface="Arial"/>
              </a:rPr>
              <a:t>tonight for our final performance of Titus Andronicus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000"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sz="9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Retweeted by William Shakespeare</a:t>
            </a:r>
          </a:p>
        </p:txBody>
      </p:sp>
      <p:pic>
        <p:nvPicPr>
          <p:cNvPr id="92" name="image13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572000" y="5974863"/>
            <a:ext cx="1181100" cy="20955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4499991" y="5589239"/>
            <a:ext cx="3416320" cy="366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000">
                <a:latin typeface="Arial Bold"/>
                <a:ea typeface="Arial Bold"/>
                <a:cs typeface="Arial Bold"/>
                <a:sym typeface="Arial Bold"/>
              </a:rPr>
              <a:t>William Shakespeare </a:t>
            </a:r>
            <a:r>
              <a:rPr sz="9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@willyshakes	          1w</a:t>
            </a:r>
            <a:endParaRPr sz="90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0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@MrsShakespeare </a:t>
            </a:r>
            <a:r>
              <a:rPr sz="1000">
                <a:latin typeface="Arial"/>
                <a:ea typeface="Arial"/>
                <a:cs typeface="Arial"/>
                <a:sym typeface="Arial"/>
              </a:rPr>
              <a:t>I miss you too…not!</a:t>
            </a:r>
          </a:p>
        </p:txBody>
      </p:sp>
      <p:grpSp>
        <p:nvGrpSpPr>
          <p:cNvPr id="96" name="Group 96" descr="C:\Dropbox\Teaching\Fake Twitter\willyshakesavatar.jpg"/>
          <p:cNvGrpSpPr/>
          <p:nvPr/>
        </p:nvGrpSpPr>
        <p:grpSpPr>
          <a:xfrm>
            <a:off x="3995935" y="5638255"/>
            <a:ext cx="495111" cy="495111"/>
            <a:chOff x="0" y="0"/>
            <a:chExt cx="495109" cy="495109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95" name="image14.jpg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97" name="image13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592563" y="6642875"/>
            <a:ext cx="1181101" cy="209551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4508937" y="6276361"/>
            <a:ext cx="3416320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000">
                <a:latin typeface="Arial Bold"/>
                <a:ea typeface="Arial Bold"/>
                <a:cs typeface="Arial Bold"/>
                <a:sym typeface="Arial Bold"/>
              </a:rPr>
              <a:t>William Shakespeare </a:t>
            </a:r>
            <a:r>
              <a:rPr sz="9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@willyshakes	          1w</a:t>
            </a:r>
            <a:endParaRPr sz="90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0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@ChrisMarlowe </a:t>
            </a:r>
            <a:r>
              <a:rPr sz="1000">
                <a:latin typeface="Arial"/>
                <a:ea typeface="Arial"/>
                <a:cs typeface="Arial"/>
                <a:sym typeface="Arial"/>
              </a:rPr>
              <a:t>What would you know!?!?!? </a:t>
            </a:r>
            <a:r>
              <a:rPr sz="10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#idiot</a:t>
            </a:r>
          </a:p>
        </p:txBody>
      </p:sp>
      <p:grpSp>
        <p:nvGrpSpPr>
          <p:cNvPr id="101" name="Group 101" descr="C:\Dropbox\Teaching\Fake Twitter\willyshakesavatar.jpg"/>
          <p:cNvGrpSpPr/>
          <p:nvPr/>
        </p:nvGrpSpPr>
        <p:grpSpPr>
          <a:xfrm>
            <a:off x="4004881" y="6306267"/>
            <a:ext cx="495111" cy="495111"/>
            <a:chOff x="0" y="0"/>
            <a:chExt cx="495109" cy="495109"/>
          </a:xfrm>
        </p:grpSpPr>
        <p:sp>
          <p:nvSpPr>
            <p:cNvPr id="99" name="Shape 99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100" name="image14.jpg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2" name="Shape 102"/>
          <p:cNvSpPr/>
          <p:nvPr/>
        </p:nvSpPr>
        <p:spPr>
          <a:xfrm>
            <a:off x="4004881" y="6204353"/>
            <a:ext cx="3911430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3" name="Shape 103"/>
          <p:cNvSpPr/>
          <p:nvPr/>
        </p:nvSpPr>
        <p:spPr>
          <a:xfrm>
            <a:off x="3995935" y="6924433"/>
            <a:ext cx="3911431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4" name="Shape 104"/>
          <p:cNvSpPr/>
          <p:nvPr/>
        </p:nvSpPr>
        <p:spPr>
          <a:xfrm>
            <a:off x="3995935" y="5532918"/>
            <a:ext cx="3911431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107" name="Group 107"/>
          <p:cNvGrpSpPr/>
          <p:nvPr/>
        </p:nvGrpSpPr>
        <p:grpSpPr>
          <a:xfrm>
            <a:off x="1187624" y="5013176"/>
            <a:ext cx="455113" cy="455113"/>
            <a:chOff x="0" y="0"/>
            <a:chExt cx="455112" cy="455112"/>
          </a:xfrm>
        </p:grpSpPr>
        <p:sp>
          <p:nvSpPr>
            <p:cNvPr id="105" name="Shape 105"/>
            <p:cNvSpPr/>
            <p:nvPr/>
          </p:nvSpPr>
          <p:spPr>
            <a:xfrm>
              <a:off x="0" y="0"/>
              <a:ext cx="455113" cy="455113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106" name="image22.png"/>
            <p:cNvPicPr/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0" y="0"/>
              <a:ext cx="455113" cy="4551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8" name="Shape 108"/>
          <p:cNvSpPr/>
          <p:nvPr/>
        </p:nvSpPr>
        <p:spPr>
          <a:xfrm>
            <a:off x="1619673" y="5013176"/>
            <a:ext cx="2117249" cy="46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900">
                <a:latin typeface="Arial Bold"/>
                <a:ea typeface="Arial Bold"/>
                <a:cs typeface="Arial Bold"/>
                <a:sym typeface="Arial Bold"/>
              </a:rPr>
              <a:t>Queen Elizabeth I </a:t>
            </a:r>
            <a:r>
              <a:rPr sz="8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@QueenLizOne</a:t>
            </a:r>
            <a:endParaRPr sz="80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>
                <a:latin typeface="Arial"/>
                <a:ea typeface="Arial"/>
                <a:cs typeface="Arial"/>
                <a:sym typeface="Arial"/>
              </a:rPr>
              <a:t>Followed by </a:t>
            </a:r>
            <a:r>
              <a:rPr sz="9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TheSheriff</a:t>
            </a:r>
            <a:r>
              <a:rPr sz="90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sz="9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  <a:endParaRPr sz="900">
              <a:solidFill>
                <a:srgbClr val="31859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Follow</a:t>
            </a:r>
          </a:p>
        </p:txBody>
      </p:sp>
      <p:sp>
        <p:nvSpPr>
          <p:cNvPr id="109" name="Shape 109"/>
          <p:cNvSpPr/>
          <p:nvPr/>
        </p:nvSpPr>
        <p:spPr>
          <a:xfrm>
            <a:off x="1630420" y="5561536"/>
            <a:ext cx="2117249" cy="46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900">
                <a:latin typeface="Arial Bold"/>
                <a:ea typeface="Arial Bold"/>
                <a:cs typeface="Arial Bold"/>
                <a:sym typeface="Arial Bold"/>
              </a:rPr>
              <a:t>James Burbage </a:t>
            </a:r>
            <a:r>
              <a:rPr sz="80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@TheBurbs</a:t>
            </a:r>
            <a:endParaRPr sz="80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>
                <a:latin typeface="Arial"/>
                <a:ea typeface="Arial"/>
                <a:cs typeface="Arial"/>
                <a:sym typeface="Arial"/>
              </a:rPr>
              <a:t>Followed by </a:t>
            </a:r>
            <a:r>
              <a:rPr sz="9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Blackfriars</a:t>
            </a:r>
            <a:r>
              <a:rPr sz="90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sz="9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  <a:endParaRPr sz="900">
              <a:solidFill>
                <a:srgbClr val="31859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Follow</a:t>
            </a:r>
          </a:p>
        </p:txBody>
      </p:sp>
      <p:grpSp>
        <p:nvGrpSpPr>
          <p:cNvPr id="112" name="Group 112"/>
          <p:cNvGrpSpPr/>
          <p:nvPr/>
        </p:nvGrpSpPr>
        <p:grpSpPr>
          <a:xfrm>
            <a:off x="1187624" y="5558847"/>
            <a:ext cx="455113" cy="455113"/>
            <a:chOff x="0" y="0"/>
            <a:chExt cx="455112" cy="455112"/>
          </a:xfrm>
        </p:grpSpPr>
        <p:sp>
          <p:nvSpPr>
            <p:cNvPr id="110" name="Shape 110"/>
            <p:cNvSpPr/>
            <p:nvPr/>
          </p:nvSpPr>
          <p:spPr>
            <a:xfrm>
              <a:off x="0" y="0"/>
              <a:ext cx="455113" cy="455113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111" name="image23.png"/>
            <p:cNvPicPr/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0" y="0"/>
              <a:ext cx="455113" cy="4551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